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и по запросу детский автогород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07933"/>
            <a:ext cx="3568139" cy="1969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артинки по запросу автоматизированный автодром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07933"/>
            <a:ext cx="374441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777206"/>
            <a:ext cx="6934200" cy="56356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6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федерального экспериментального центра (полигона) «Детский </a:t>
            </a:r>
            <a:r>
              <a:rPr lang="ru-RU" sz="2600" dirty="0" err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автогород</a:t>
            </a:r>
            <a:r>
              <a:rPr lang="ru-RU" sz="2600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(ФЭЦ)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19200"/>
            <a:ext cx="8640960" cy="4724400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программы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None/>
            </a:pP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и организация деятельности федерального экспериментального центра (полигона) «Детский </a:t>
            </a:r>
            <a:r>
              <a:rPr lang="ru-RU" sz="1700" b="1" dirty="0" err="1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автогород</a:t>
            </a:r>
            <a:r>
              <a:rPr lang="ru-RU" sz="1700" b="1" dirty="0">
                <a:solidFill>
                  <a:srgbClr val="00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(ФЭЦ) как учебного, методического научно-педагогического центра, обеспечивающего обучение детей безопасному участию в дорожном движении, использование и разработку современных образовательных методик и технологий в сфере обучения детей правилам дорожного движения и вождению различных транспортных средств на основе современных инновационных подходов в образовании и использования компьютерных и интерактивных программ и средств обучения. </a:t>
            </a:r>
            <a:endParaRPr lang="ru-RU" sz="17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Картинки по запросу картинг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648" y="4879263"/>
            <a:ext cx="3240360" cy="1938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артинки по запросу учеба детей БДД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028" y="4811670"/>
            <a:ext cx="3431024" cy="2073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Похожее изображени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624603"/>
            <a:ext cx="2970212" cy="2260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58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ЭСКИЗНЫЙ ПРОЕКТ</a:t>
            </a:r>
            <a:br>
              <a:rPr lang="ru-RU" sz="2400" dirty="0" smtClean="0"/>
            </a:br>
            <a:r>
              <a:rPr lang="ru-RU" sz="2400" dirty="0" smtClean="0"/>
              <a:t> ФЭЦ «Детский </a:t>
            </a:r>
            <a:r>
              <a:rPr lang="ru-RU" sz="2400" dirty="0" err="1" smtClean="0"/>
              <a:t>автогород</a:t>
            </a:r>
            <a:r>
              <a:rPr lang="ru-RU" sz="2400" dirty="0" smtClean="0"/>
              <a:t>» </a:t>
            </a:r>
            <a:br>
              <a:rPr lang="ru-RU" sz="2400" dirty="0" smtClean="0"/>
            </a:br>
            <a:r>
              <a:rPr lang="ru-RU" sz="2400" dirty="0" smtClean="0"/>
              <a:t>выполнил ООО «</a:t>
            </a:r>
            <a:r>
              <a:rPr lang="ru-RU" sz="2400" dirty="0" err="1" smtClean="0"/>
              <a:t>Омскрегионпроект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" name="Рисунок 4" descr="D:\Мама\СибАДИ\Детский автогород\Фото проекта\IMG_57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7" t="19068" r="9" b="11435"/>
          <a:stretch/>
        </p:blipFill>
        <p:spPr bwMode="auto">
          <a:xfrm>
            <a:off x="827584" y="1628800"/>
            <a:ext cx="7272808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6493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860" y="204189"/>
            <a:ext cx="6934200" cy="56356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990000"/>
                </a:solidFill>
              </a:rPr>
              <a:t>ПРОЕКТОМ ПРЕДУСМОТРЕНО…</a:t>
            </a: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Объект 4" descr="D:\Мама\СибАДИ\Детский автогород\Фото проекта\IMG_574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3" t="3011" r="302" b="19168"/>
          <a:stretch/>
        </p:blipFill>
        <p:spPr bwMode="auto">
          <a:xfrm>
            <a:off x="3203848" y="3284984"/>
            <a:ext cx="5688632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D:\Мама\СибАДИ\Детский автогород\Фото проекта\IMG_57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8" t="2471" r="254" b="64131"/>
          <a:stretch/>
        </p:blipFill>
        <p:spPr bwMode="auto">
          <a:xfrm>
            <a:off x="179512" y="909032"/>
            <a:ext cx="7776864" cy="280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Выноска 1 6"/>
          <p:cNvSpPr/>
          <p:nvPr/>
        </p:nvSpPr>
        <p:spPr>
          <a:xfrm>
            <a:off x="4876896" y="4004831"/>
            <a:ext cx="1152128" cy="864096"/>
          </a:xfrm>
          <a:prstGeom prst="borderCallout1">
            <a:avLst>
              <a:gd name="adj1" fmla="val 39668"/>
              <a:gd name="adj2" fmla="val 99246"/>
              <a:gd name="adj3" fmla="val 139570"/>
              <a:gd name="adj4" fmla="val 171421"/>
            </a:avLst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Картинг - трасса</a:t>
            </a:r>
            <a:endParaRPr lang="ru-RU" dirty="0"/>
          </a:p>
        </p:txBody>
      </p:sp>
      <p:sp>
        <p:nvSpPr>
          <p:cNvPr id="8" name="Выноска 1 7"/>
          <p:cNvSpPr/>
          <p:nvPr/>
        </p:nvSpPr>
        <p:spPr>
          <a:xfrm>
            <a:off x="6300192" y="3789040"/>
            <a:ext cx="1152128" cy="864096"/>
          </a:xfrm>
          <a:prstGeom prst="borderCallout1">
            <a:avLst>
              <a:gd name="adj1" fmla="val 39668"/>
              <a:gd name="adj2" fmla="val 99246"/>
              <a:gd name="adj3" fmla="val 66971"/>
              <a:gd name="adj4" fmla="val 176035"/>
            </a:avLst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Автоматизи</a:t>
            </a:r>
            <a:r>
              <a:rPr lang="ru-RU" sz="1400" dirty="0" smtClean="0"/>
              <a:t>- </a:t>
            </a:r>
            <a:r>
              <a:rPr lang="ru-RU" sz="1400" dirty="0" err="1" smtClean="0"/>
              <a:t>рованный</a:t>
            </a:r>
            <a:r>
              <a:rPr lang="ru-RU" sz="1400" dirty="0" smtClean="0"/>
              <a:t> автодром</a:t>
            </a:r>
            <a:endParaRPr lang="ru-RU" sz="1400" dirty="0"/>
          </a:p>
        </p:txBody>
      </p:sp>
      <p:sp>
        <p:nvSpPr>
          <p:cNvPr id="9" name="Выноска 1 8"/>
          <p:cNvSpPr/>
          <p:nvPr/>
        </p:nvSpPr>
        <p:spPr>
          <a:xfrm>
            <a:off x="2987824" y="930410"/>
            <a:ext cx="1152128" cy="864096"/>
          </a:xfrm>
          <a:prstGeom prst="borderCallout1">
            <a:avLst>
              <a:gd name="adj1" fmla="val 39668"/>
              <a:gd name="adj2" fmla="val 99246"/>
              <a:gd name="adj3" fmla="val 170332"/>
              <a:gd name="adj4" fmla="val 141890"/>
            </a:avLst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Учебный корпус</a:t>
            </a:r>
            <a:endParaRPr lang="ru-RU" dirty="0"/>
          </a:p>
        </p:txBody>
      </p:sp>
      <p:sp>
        <p:nvSpPr>
          <p:cNvPr id="10" name="Выноска 1 9"/>
          <p:cNvSpPr/>
          <p:nvPr/>
        </p:nvSpPr>
        <p:spPr>
          <a:xfrm>
            <a:off x="540002" y="4436879"/>
            <a:ext cx="1584176" cy="936103"/>
          </a:xfrm>
          <a:prstGeom prst="borderCallout1">
            <a:avLst>
              <a:gd name="adj1" fmla="val -4630"/>
              <a:gd name="adj2" fmla="val 57633"/>
              <a:gd name="adj3" fmla="val -156598"/>
              <a:gd name="adj4" fmla="val 81988"/>
            </a:avLst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Закрытый автодром для электромобилей</a:t>
            </a:r>
            <a:endParaRPr lang="ru-RU" sz="1400" dirty="0"/>
          </a:p>
        </p:txBody>
      </p:sp>
      <p:sp>
        <p:nvSpPr>
          <p:cNvPr id="11" name="Выноска 1 10"/>
          <p:cNvSpPr/>
          <p:nvPr/>
        </p:nvSpPr>
        <p:spPr>
          <a:xfrm>
            <a:off x="7380312" y="2132856"/>
            <a:ext cx="1368152" cy="936103"/>
          </a:xfrm>
          <a:prstGeom prst="borderCallout1">
            <a:avLst>
              <a:gd name="adj1" fmla="val 41940"/>
              <a:gd name="adj2" fmla="val 584"/>
              <a:gd name="adj3" fmla="val 88742"/>
              <a:gd name="adj4" fmla="val -80436"/>
            </a:avLst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Система хранения подвижного состава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4607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934200" cy="563562"/>
          </a:xfrm>
        </p:spPr>
        <p:txBody>
          <a:bodyPr/>
          <a:lstStyle/>
          <a:p>
            <a:r>
              <a:rPr lang="ru-RU" sz="2800" dirty="0" smtClean="0">
                <a:solidFill>
                  <a:srgbClr val="990000"/>
                </a:solidFill>
              </a:rPr>
              <a:t>Результаты реализации Проекта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858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990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858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4249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0066"/>
                </a:solidFill>
              </a:rPr>
              <a:t>Снижение </a:t>
            </a:r>
            <a:r>
              <a:rPr lang="ru-RU" b="1" dirty="0">
                <a:solidFill>
                  <a:srgbClr val="000066"/>
                </a:solidFill>
              </a:rPr>
              <a:t>детского травматизма от ДТП, </a:t>
            </a:r>
            <a:r>
              <a:rPr lang="ru-RU" b="1" dirty="0" smtClean="0">
                <a:solidFill>
                  <a:srgbClr val="000066"/>
                </a:solidFill>
              </a:rPr>
              <a:t>повышение </a:t>
            </a:r>
            <a:r>
              <a:rPr lang="ru-RU" b="1" dirty="0">
                <a:solidFill>
                  <a:srgbClr val="000066"/>
                </a:solidFill>
              </a:rPr>
              <a:t>транспортной культуры населения</a:t>
            </a:r>
            <a:r>
              <a:rPr lang="ru-RU" b="1" dirty="0" smtClean="0">
                <a:solidFill>
                  <a:srgbClr val="000066"/>
                </a:solidFill>
              </a:rPr>
              <a:t>;</a:t>
            </a:r>
          </a:p>
          <a:p>
            <a:pPr marL="285750" lvl="0" indent="-285750">
              <a:spcBef>
                <a:spcPts val="60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0066"/>
                </a:solidFill>
              </a:rPr>
              <a:t>Облегчение адаптации школьников </a:t>
            </a:r>
            <a:r>
              <a:rPr lang="ru-RU" b="1" dirty="0">
                <a:solidFill>
                  <a:srgbClr val="000066"/>
                </a:solidFill>
              </a:rPr>
              <a:t>к условиям техногенной среды</a:t>
            </a:r>
            <a:r>
              <a:rPr lang="ru-RU" b="1" dirty="0" smtClean="0">
                <a:solidFill>
                  <a:srgbClr val="000066"/>
                </a:solidFill>
              </a:rPr>
              <a:t>;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0066"/>
                </a:solidFill>
              </a:rPr>
              <a:t>Использование </a:t>
            </a:r>
            <a:r>
              <a:rPr lang="ru-RU" b="1" dirty="0">
                <a:solidFill>
                  <a:srgbClr val="000066"/>
                </a:solidFill>
              </a:rPr>
              <a:t>модели сетевого </a:t>
            </a:r>
            <a:r>
              <a:rPr lang="ru-RU" b="1" dirty="0" smtClean="0">
                <a:solidFill>
                  <a:srgbClr val="000066"/>
                </a:solidFill>
              </a:rPr>
              <a:t>партнерства </a:t>
            </a:r>
            <a:r>
              <a:rPr lang="ru-RU" b="1" dirty="0">
                <a:solidFill>
                  <a:srgbClr val="000066"/>
                </a:solidFill>
              </a:rPr>
              <a:t>образовательных организаций и властных </a:t>
            </a:r>
            <a:r>
              <a:rPr lang="ru-RU" b="1" dirty="0" smtClean="0">
                <a:solidFill>
                  <a:srgbClr val="000066"/>
                </a:solidFill>
              </a:rPr>
              <a:t>структур как условие эффективного использования </a:t>
            </a:r>
            <a:r>
              <a:rPr lang="ru-RU" b="1" dirty="0">
                <a:solidFill>
                  <a:srgbClr val="000066"/>
                </a:solidFill>
              </a:rPr>
              <a:t>опыта и ресурсного потенциала </a:t>
            </a:r>
            <a:r>
              <a:rPr lang="ru-RU" b="1" dirty="0" smtClean="0">
                <a:solidFill>
                  <a:srgbClr val="000066"/>
                </a:solidFill>
              </a:rPr>
              <a:t>ФЭЦ;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0066"/>
                </a:solidFill>
              </a:rPr>
              <a:t>Повышение профессиональной </a:t>
            </a:r>
            <a:r>
              <a:rPr lang="ru-RU" b="1" dirty="0">
                <a:solidFill>
                  <a:srgbClr val="000066"/>
                </a:solidFill>
              </a:rPr>
              <a:t>компетентности </a:t>
            </a:r>
            <a:r>
              <a:rPr lang="ru-RU" b="1" dirty="0" smtClean="0">
                <a:solidFill>
                  <a:srgbClr val="000066"/>
                </a:solidFill>
              </a:rPr>
              <a:t>педагогических кадров в </a:t>
            </a:r>
            <a:r>
              <a:rPr lang="ru-RU" b="1" dirty="0">
                <a:solidFill>
                  <a:srgbClr val="000066"/>
                </a:solidFill>
              </a:rPr>
              <a:t>вопросах обучения школьников и дошкольников безопасному поведению на </a:t>
            </a:r>
            <a:r>
              <a:rPr lang="ru-RU" b="1" dirty="0" smtClean="0">
                <a:solidFill>
                  <a:srgbClr val="000066"/>
                </a:solidFill>
              </a:rPr>
              <a:t>дорогах;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0066"/>
                </a:solidFill>
              </a:rPr>
              <a:t>Использование </a:t>
            </a:r>
            <a:r>
              <a:rPr lang="ru-RU" b="1" dirty="0">
                <a:solidFill>
                  <a:srgbClr val="000066"/>
                </a:solidFill>
              </a:rPr>
              <a:t>дистанционного обучения для целей повышения квалификации педагогических кадров  в удаленных регионах;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0066"/>
                </a:solidFill>
              </a:rPr>
              <a:t>Разработка </a:t>
            </a:r>
            <a:r>
              <a:rPr lang="ru-RU" b="1" dirty="0">
                <a:solidFill>
                  <a:srgbClr val="000066"/>
                </a:solidFill>
              </a:rPr>
              <a:t>соответствующих методик </a:t>
            </a:r>
            <a:r>
              <a:rPr lang="ru-RU" b="1" dirty="0" smtClean="0">
                <a:solidFill>
                  <a:srgbClr val="000066"/>
                </a:solidFill>
              </a:rPr>
              <a:t>для обучения </a:t>
            </a:r>
            <a:r>
              <a:rPr lang="ru-RU" b="1" dirty="0">
                <a:solidFill>
                  <a:srgbClr val="000066"/>
                </a:solidFill>
              </a:rPr>
              <a:t>детей с </a:t>
            </a:r>
            <a:r>
              <a:rPr lang="ru-RU" b="1" dirty="0" smtClean="0">
                <a:solidFill>
                  <a:srgbClr val="000066"/>
                </a:solidFill>
              </a:rPr>
              <a:t>ОВЗ;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ru-RU" b="1" dirty="0" smtClean="0">
                <a:solidFill>
                  <a:srgbClr val="000066"/>
                </a:solidFill>
              </a:rPr>
              <a:t>Создание условий </a:t>
            </a:r>
            <a:r>
              <a:rPr lang="ru-RU" b="1" dirty="0">
                <a:solidFill>
                  <a:srgbClr val="000066"/>
                </a:solidFill>
              </a:rPr>
              <a:t>для дальнейшего развития </a:t>
            </a:r>
            <a:r>
              <a:rPr lang="ru-RU" b="1" dirty="0" smtClean="0">
                <a:solidFill>
                  <a:srgbClr val="000066"/>
                </a:solidFill>
              </a:rPr>
              <a:t>ФЭЦ за счет привлечения </a:t>
            </a:r>
            <a:r>
              <a:rPr lang="ru-RU" b="1" dirty="0">
                <a:solidFill>
                  <a:srgbClr val="000066"/>
                </a:solidFill>
              </a:rPr>
              <a:t>дополнительных финансовых </a:t>
            </a:r>
            <a:r>
              <a:rPr lang="ru-RU" b="1" dirty="0" smtClean="0">
                <a:solidFill>
                  <a:srgbClr val="000066"/>
                </a:solidFill>
              </a:rPr>
              <a:t>средств.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Создание федерального экспериментального центра (полигона) «Детский автогород» (ФЭЦ) </vt:lpstr>
      <vt:lpstr>ЭСКИЗНЫЙ ПРОЕКТ  ФЭЦ «Детский автогород»  выполнил ООО «Омскрегионпроект»</vt:lpstr>
      <vt:lpstr>ПРОЕКТОМ ПРЕДУСМОТРЕНО…</vt:lpstr>
      <vt:lpstr>Результаты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федерального экспериментального центра (полигона) «Детский автогород» (ФЭЦ) </dc:title>
  <dc:creator>Майя Геннад. Дубынина</dc:creator>
  <cp:lastModifiedBy>dubynina_mg</cp:lastModifiedBy>
  <cp:revision>1</cp:revision>
  <dcterms:created xsi:type="dcterms:W3CDTF">2018-01-09T07:23:00Z</dcterms:created>
  <dcterms:modified xsi:type="dcterms:W3CDTF">2018-01-09T07:26:22Z</dcterms:modified>
</cp:coreProperties>
</file>